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28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2024-09-19T13:16:35Z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